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Stress, Growth, and Child Development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Chapter </a:t>
            </a:r>
            <a:r>
              <a:rPr lang="en-US" smtClean="0"/>
              <a:t>6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099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If you are a young person and are chronically stressed, you’re not going to grow as fast.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 </a:t>
            </a:r>
            <a:r>
              <a:rPr lang="en-US" sz="3200" dirty="0" smtClean="0"/>
              <a:t>What are some of the mechanisms underlying this?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Elevated levels of glucocorticoids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Elevated activation of the sympathetic nervous system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Decreased secretion of growth hormone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03" y="4195957"/>
            <a:ext cx="5831921" cy="2113403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16698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Cardiovascular stress-response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Blood pressure goes up</a:t>
            </a:r>
            <a:endParaRPr lang="en-US" sz="2400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Energy to large muscle groups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Decrease blood to digestive tract</a:t>
            </a:r>
          </a:p>
        </p:txBody>
      </p:sp>
    </p:spTree>
    <p:extLst>
      <p:ext uri="{BB962C8B-B14F-4D97-AF65-F5344CB8AC3E}">
        <p14:creationId xmlns:p14="http://schemas.microsoft.com/office/powerpoint/2010/main" val="281007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Cardiovascular</a:t>
            </a:r>
            <a:br>
              <a:rPr lang="en-US" dirty="0" smtClean="0"/>
            </a:br>
            <a:r>
              <a:rPr lang="en-US" dirty="0" smtClean="0"/>
              <a:t>Stress-Response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happens to blood delivery during stress-response?</a:t>
            </a:r>
            <a:endParaRPr lang="en-US" sz="32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248" y="1409700"/>
            <a:ext cx="6100697" cy="4035538"/>
          </a:xfrm>
        </p:spPr>
      </p:pic>
    </p:spTree>
    <p:extLst>
      <p:ext uri="{BB962C8B-B14F-4D97-AF65-F5344CB8AC3E}">
        <p14:creationId xmlns:p14="http://schemas.microsoft.com/office/powerpoint/2010/main" val="69882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Dwarfism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disease of stressed kids.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539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dwarfism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Kids that are so stressed that they stop growing entirely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No obvious disease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No malnutrition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No parasites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No growth hormone in the bloodstream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Administer synthetic growth hormone – no effect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022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dwarfism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What is the cause?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Some appalling psychological stressor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Here’s the good news…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 </a:t>
            </a:r>
            <a:r>
              <a:rPr lang="en-US" sz="2800" dirty="0" smtClean="0"/>
              <a:t>Put the child in a different setting…what happens?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2735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Change the environment and </a:t>
            </a:r>
            <a:br>
              <a:rPr lang="en-US" dirty="0" smtClean="0"/>
            </a:br>
            <a:r>
              <a:rPr lang="en-US" dirty="0" smtClean="0"/>
              <a:t>kids can recover!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388" y="3169741"/>
            <a:ext cx="2974181" cy="198278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725" y="2854423"/>
            <a:ext cx="4181475" cy="2613422"/>
          </a:xfrm>
        </p:spPr>
      </p:pic>
      <p:sp>
        <p:nvSpPr>
          <p:cNvPr id="9" name="Right Arrow 8"/>
          <p:cNvSpPr/>
          <p:nvPr/>
        </p:nvSpPr>
        <p:spPr>
          <a:xfrm>
            <a:off x="4705350" y="3724275"/>
            <a:ext cx="1590675" cy="1047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63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growth hormone do?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2286000"/>
            <a:ext cx="4177377" cy="2991427"/>
          </a:xfr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In children…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Makes kids grow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In adults…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 smtClean="0"/>
              <a:t> Helps remodel bones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During stress what happens to growth hormone?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4554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QUESTIons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024128" y="2286000"/>
            <a:ext cx="6678999" cy="1999673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 smtClean="0"/>
              <a:t> Is stress dwarfism as rare as most clinicians think?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dirty="0" smtClean="0"/>
              <a:t>What are the effects of stress early in life on the developing brain?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9958" y="585216"/>
            <a:ext cx="3619500" cy="2628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705" y="4285673"/>
            <a:ext cx="5463844" cy="221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78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45</TotalTime>
  <Words>221</Words>
  <Application>Microsoft Office PowerPoint</Application>
  <PresentationFormat>Widescreen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Tw Cen MT</vt:lpstr>
      <vt:lpstr>Tw Cen MT Condensed</vt:lpstr>
      <vt:lpstr>Wingdings 3</vt:lpstr>
      <vt:lpstr>Integral</vt:lpstr>
      <vt:lpstr>Stress, Growth, and Child Development</vt:lpstr>
      <vt:lpstr>If you are a young person and are chronically stressed, you’re not going to grow as fast.</vt:lpstr>
      <vt:lpstr>More mechanisms</vt:lpstr>
      <vt:lpstr>Cardiovascular Stress-Response</vt:lpstr>
      <vt:lpstr>Stress Dwarfism</vt:lpstr>
      <vt:lpstr>Stress dwarfism</vt:lpstr>
      <vt:lpstr>Stress dwarfism</vt:lpstr>
      <vt:lpstr>Change the environment and  kids can recover!</vt:lpstr>
      <vt:lpstr>What does growth hormone do?</vt:lpstr>
      <vt:lpstr>QUESTIons</vt:lpstr>
    </vt:vector>
  </TitlesOfParts>
  <Company>Indiana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Stress, Growth, and Child Development</dc:title>
  <dc:creator>Steven Gruenewald</dc:creator>
  <cp:lastModifiedBy>Steven Gruenewald</cp:lastModifiedBy>
  <cp:revision>6</cp:revision>
  <dcterms:created xsi:type="dcterms:W3CDTF">2016-02-08T15:55:43Z</dcterms:created>
  <dcterms:modified xsi:type="dcterms:W3CDTF">2017-02-08T17:32:04Z</dcterms:modified>
</cp:coreProperties>
</file>